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2" r:id="rId3"/>
    <p:sldId id="263" r:id="rId4"/>
    <p:sldId id="264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166EB-F09C-4DDE-B152-B4A56D85CFBE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227EE-8974-45B1-B4F1-F67BC912C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932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166EB-F09C-4DDE-B152-B4A56D85CFBE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227EE-8974-45B1-B4F1-F67BC912C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924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166EB-F09C-4DDE-B152-B4A56D85CFBE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227EE-8974-45B1-B4F1-F67BC912C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615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166EB-F09C-4DDE-B152-B4A56D85CFBE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227EE-8974-45B1-B4F1-F67BC912C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236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166EB-F09C-4DDE-B152-B4A56D85CFBE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227EE-8974-45B1-B4F1-F67BC912C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298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166EB-F09C-4DDE-B152-B4A56D85CFBE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227EE-8974-45B1-B4F1-F67BC912C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845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166EB-F09C-4DDE-B152-B4A56D85CFBE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227EE-8974-45B1-B4F1-F67BC912C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76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166EB-F09C-4DDE-B152-B4A56D85CFBE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227EE-8974-45B1-B4F1-F67BC912C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847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166EB-F09C-4DDE-B152-B4A56D85CFBE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227EE-8974-45B1-B4F1-F67BC912C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81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166EB-F09C-4DDE-B152-B4A56D85CFBE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227EE-8974-45B1-B4F1-F67BC912C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91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166EB-F09C-4DDE-B152-B4A56D85CFBE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227EE-8974-45B1-B4F1-F67BC912C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40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166EB-F09C-4DDE-B152-B4A56D85CFBE}" type="datetimeFigureOut">
              <a:rPr lang="en-US" smtClean="0"/>
              <a:t>3/29/2015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227EE-8974-45B1-B4F1-F67BC912C8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389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9659"/>
            <a:ext cx="9234152" cy="6935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8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2916"/>
            <a:ext cx="9144000" cy="6883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40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8061"/>
            <a:ext cx="9143999" cy="6962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903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850"/>
            <a:ext cx="9144000" cy="686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92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569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18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cherylann</dc:creator>
  <cp:lastModifiedBy>cherylann</cp:lastModifiedBy>
  <cp:revision>10</cp:revision>
  <dcterms:created xsi:type="dcterms:W3CDTF">2015-03-30T00:59:58Z</dcterms:created>
  <dcterms:modified xsi:type="dcterms:W3CDTF">2015-03-30T04:57:41Z</dcterms:modified>
</cp:coreProperties>
</file>