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sldIdLst>
    <p:sldId id="256" r:id="rId2"/>
    <p:sldId id="277" r:id="rId3"/>
    <p:sldId id="278" r:id="rId4"/>
    <p:sldId id="281" r:id="rId5"/>
    <p:sldId id="279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91" r:id="rId34"/>
    <p:sldId id="289" r:id="rId35"/>
    <p:sldId id="290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280" r:id="rId47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30" name="Picture 2" descr="titlemaster_m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731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3048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ftr" sz="quarter" idx="3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fld id="{E40A4595-5FD3-48E9-A1EC-E8B321EED72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</p:spTree>
  </p:cSld>
  <p:clrMapOvr>
    <a:masterClrMapping/>
  </p:clrMapOvr>
  <p:transition spd="med">
    <p:random/>
    <p:sndAc>
      <p:stSnd>
        <p:snd r:embed="rId1" name="drumroll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AEC140-19DC-427E-A439-57F8BCDA81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5491164"/>
      </p:ext>
    </p:extLst>
  </p:cSld>
  <p:clrMapOvr>
    <a:masterClrMapping/>
  </p:clrMapOvr>
  <p:transition spd="med">
    <p:random/>
    <p:sndAc>
      <p:stSnd>
        <p:snd r:embed="rId1" name="drumroll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12760A-CE16-4236-A487-12E2511109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753000"/>
      </p:ext>
    </p:extLst>
  </p:cSld>
  <p:clrMapOvr>
    <a:masterClrMapping/>
  </p:clrMapOvr>
  <p:transition spd="med">
    <p:random/>
    <p:sndAc>
      <p:stSnd>
        <p:snd r:embed="rId1" name="drumroll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20810-D86F-486B-9DB3-D49A5AD7B6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9731398"/>
      </p:ext>
    </p:extLst>
  </p:cSld>
  <p:clrMapOvr>
    <a:masterClrMapping/>
  </p:clrMapOvr>
  <p:transition spd="med">
    <p:random/>
    <p:sndAc>
      <p:stSnd>
        <p:snd r:embed="rId1" name="drumroll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78BB3E-9688-4020-9B9C-CDE6C7A310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003845"/>
      </p:ext>
    </p:extLst>
  </p:cSld>
  <p:clrMapOvr>
    <a:masterClrMapping/>
  </p:clrMapOvr>
  <p:transition spd="med">
    <p:random/>
    <p:sndAc>
      <p:stSnd>
        <p:snd r:embed="rId1" name="drumroll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6F42C6-07D4-4A4D-AEC9-4D142CEEF5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7784106"/>
      </p:ext>
    </p:extLst>
  </p:cSld>
  <p:clrMapOvr>
    <a:masterClrMapping/>
  </p:clrMapOvr>
  <p:transition spd="med">
    <p:random/>
    <p:sndAc>
      <p:stSnd>
        <p:snd r:embed="rId1" name="drumroll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AB0879-F64A-4CCA-85E3-88361E8086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9963260"/>
      </p:ext>
    </p:extLst>
  </p:cSld>
  <p:clrMapOvr>
    <a:masterClrMapping/>
  </p:clrMapOvr>
  <p:transition spd="med">
    <p:random/>
    <p:sndAc>
      <p:stSnd>
        <p:snd r:embed="rId1" name="drumroll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24E7A-2E1B-4176-A6A1-6B81F325FF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3082544"/>
      </p:ext>
    </p:extLst>
  </p:cSld>
  <p:clrMapOvr>
    <a:masterClrMapping/>
  </p:clrMapOvr>
  <p:transition spd="med">
    <p:random/>
    <p:sndAc>
      <p:stSnd>
        <p:snd r:embed="rId1" name="drumroll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4F4458-D0E4-473A-93E4-82479AE31F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6870640"/>
      </p:ext>
    </p:extLst>
  </p:cSld>
  <p:clrMapOvr>
    <a:masterClrMapping/>
  </p:clrMapOvr>
  <p:transition spd="med">
    <p:random/>
    <p:sndAc>
      <p:stSnd>
        <p:snd r:embed="rId1" name="drumroll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A5D094-4F22-4DBD-9587-5DCEEE6AF0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3543491"/>
      </p:ext>
    </p:extLst>
  </p:cSld>
  <p:clrMapOvr>
    <a:masterClrMapping/>
  </p:clrMapOvr>
  <p:transition spd="med">
    <p:random/>
    <p:sndAc>
      <p:stSnd>
        <p:snd r:embed="rId1" name="drumroll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088EA1-7CA6-4774-830B-2345685654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2569477"/>
      </p:ext>
    </p:extLst>
  </p:cSld>
  <p:clrMapOvr>
    <a:masterClrMapping/>
  </p:clrMapOvr>
  <p:transition spd="med">
    <p:random/>
    <p:sndAc>
      <p:stSnd>
        <p:snd r:embed="rId1" name="drumroll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706" name="Group 2"/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72707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/>
            </a:p>
          </p:txBody>
        </p:sp>
        <p:pic>
          <p:nvPicPr>
            <p:cNvPr id="72708" name="Picture 4" descr="slidemaster_med3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270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7271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7271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088E06B7-AC2F-4EAA-A7C9-49E2C7284E9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 spd="med">
    <p:random/>
    <p:sndAc>
      <p:stSnd>
        <p:snd r:embed="rId13" name="drumroll.wav"/>
      </p:stSnd>
    </p:sndAc>
  </p:transition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5" Type="http://schemas.openxmlformats.org/officeDocument/2006/relationships/image" Target="../media/image1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Relationship Id="rId14" Type="http://schemas.openxmlformats.org/officeDocument/2006/relationships/image" Target="../media/image14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2362200" y="2362200"/>
            <a:ext cx="6400800" cy="1219200"/>
          </a:xfrm>
        </p:spPr>
        <p:txBody>
          <a:bodyPr/>
          <a:lstStyle/>
          <a:p>
            <a:pPr algn="ctr"/>
            <a:r>
              <a:rPr lang="en-US" altLang="en-US" sz="9600">
                <a:latin typeface="Comic Sans MS" panose="030F0702030302020204" pitchFamily="66" charset="0"/>
              </a:rPr>
              <a:t>JOBS</a:t>
            </a:r>
          </a:p>
        </p:txBody>
      </p:sp>
      <p:pic>
        <p:nvPicPr>
          <p:cNvPr id="2118" name="Picture 70" descr="MCj0332586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995863"/>
            <a:ext cx="1760538" cy="1862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19" name="Picture 71" descr="MCBD10414_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9488" y="5170488"/>
            <a:ext cx="1814512" cy="1687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20" name="Picture 72" descr="MCj00903430000[1]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828800"/>
            <a:ext cx="1579563" cy="1579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21" name="Picture 73" descr="MCj03681820000[1]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0"/>
            <a:ext cx="1830388" cy="1824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22" name="Picture 74" descr="MCj02977170000[1]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099050"/>
            <a:ext cx="1847850" cy="175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23" name="Picture 75" descr="MCj03340280000[1]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0"/>
            <a:ext cx="1541463" cy="181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25" name="Picture 77" descr="j029198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943475"/>
            <a:ext cx="1808163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26" name="Picture 78" descr="MCj02504290000[1]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352800"/>
            <a:ext cx="1611313" cy="177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27" name="Picture 79" descr="MCj02406590000[1]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581400"/>
            <a:ext cx="1825625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28" name="Picture 80" descr="MCBD07079_0000[1]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6475" y="3505200"/>
            <a:ext cx="1787525" cy="1687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29" name="Picture 81" descr="MCj02167180000[1]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0"/>
            <a:ext cx="1808163" cy="1720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30" name="Picture 82" descr="MCj00890340000[1]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1713" y="0"/>
            <a:ext cx="1792287" cy="156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31" name="Picture 83" descr="MCj03341280000[1]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1676400"/>
            <a:ext cx="1089025" cy="181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/>
              <a:t>FILM PRODUCER</a:t>
            </a:r>
          </a:p>
        </p:txBody>
      </p:sp>
    </p:spTree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/>
              <a:t>ADVERTISING MANAGER</a:t>
            </a:r>
          </a:p>
        </p:txBody>
      </p:sp>
    </p:spTree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/>
              <a:t>TRAVEL AGENT</a:t>
            </a:r>
          </a:p>
        </p:txBody>
      </p:sp>
    </p:spTree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>
                <a:effectLst/>
              </a:rPr>
              <a:t>COMPUTER PROGRAMMER</a:t>
            </a:r>
          </a:p>
        </p:txBody>
      </p:sp>
    </p:spTree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/>
              <a:t>DOCTOR</a:t>
            </a:r>
          </a:p>
        </p:txBody>
      </p:sp>
    </p:spTree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 sz="2800">
                <a:effectLst/>
              </a:rPr>
              <a:t>CONSTRUCTION CONTRACTOR</a:t>
            </a:r>
          </a:p>
        </p:txBody>
      </p:sp>
    </p:spTree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/>
              <a:t>COMMERCIAL ARTIST</a:t>
            </a:r>
          </a:p>
        </p:txBody>
      </p:sp>
    </p:spTree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/>
              <a:t>BROADCASTER</a:t>
            </a:r>
          </a:p>
        </p:txBody>
      </p:sp>
    </p:spTree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3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/>
              <a:t>NURSERY WORKER</a:t>
            </a:r>
          </a:p>
        </p:txBody>
      </p:sp>
    </p:spTree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/>
              <a:t>COMPUTER ANIMATOR</a:t>
            </a:r>
          </a:p>
        </p:txBody>
      </p:sp>
    </p:spTree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Terms to know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/>
              <a:t>Job – regular work in place for which you receive some type of compensation</a:t>
            </a:r>
          </a:p>
          <a:p>
            <a:pPr>
              <a:lnSpc>
                <a:spcPct val="80000"/>
              </a:lnSpc>
            </a:pPr>
            <a:endParaRPr lang="en-US" altLang="en-US" sz="2000"/>
          </a:p>
          <a:p>
            <a:pPr>
              <a:lnSpc>
                <a:spcPct val="80000"/>
              </a:lnSpc>
            </a:pPr>
            <a:r>
              <a:rPr lang="en-US" altLang="en-US" sz="2000"/>
              <a:t>Occupation – a broad category of jobs with similar characteristics, such as an engineer, physician, or educator</a:t>
            </a:r>
          </a:p>
          <a:p>
            <a:pPr>
              <a:lnSpc>
                <a:spcPct val="80000"/>
              </a:lnSpc>
            </a:pPr>
            <a:endParaRPr lang="en-US" altLang="en-US" sz="2000"/>
          </a:p>
          <a:p>
            <a:pPr>
              <a:lnSpc>
                <a:spcPct val="80000"/>
              </a:lnSpc>
            </a:pPr>
            <a:r>
              <a:rPr lang="en-US" altLang="en-US" sz="2000"/>
              <a:t>Career – the combined total of all events in our lives</a:t>
            </a:r>
          </a:p>
          <a:p>
            <a:pPr>
              <a:lnSpc>
                <a:spcPct val="80000"/>
              </a:lnSpc>
            </a:pPr>
            <a:endParaRPr lang="en-US" altLang="en-US" sz="2000"/>
          </a:p>
          <a:p>
            <a:pPr>
              <a:lnSpc>
                <a:spcPct val="80000"/>
              </a:lnSpc>
            </a:pPr>
            <a:r>
              <a:rPr lang="en-US" altLang="en-US" sz="2000"/>
              <a:t>Gross income – Your earnings before deductions</a:t>
            </a:r>
          </a:p>
          <a:p>
            <a:pPr>
              <a:lnSpc>
                <a:spcPct val="80000"/>
              </a:lnSpc>
            </a:pPr>
            <a:endParaRPr lang="en-US" altLang="en-US" sz="2000"/>
          </a:p>
          <a:p>
            <a:pPr>
              <a:lnSpc>
                <a:spcPct val="80000"/>
              </a:lnSpc>
            </a:pPr>
            <a:r>
              <a:rPr lang="en-US" altLang="en-US" sz="2000"/>
              <a:t>Transferable skills – Skills that can be applied to several jobs. Example keyboarding, math etc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000"/>
          </a:p>
        </p:txBody>
      </p:sp>
    </p:spTree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/>
              <a:t>PHYSICAL THERAPIST</a:t>
            </a:r>
          </a:p>
        </p:txBody>
      </p:sp>
    </p:spTree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/>
              <a:t>TOUR OPERATOR</a:t>
            </a:r>
          </a:p>
        </p:txBody>
      </p:sp>
    </p:spTree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/>
              <a:t>VETERINARIAN</a:t>
            </a:r>
          </a:p>
        </p:txBody>
      </p:sp>
    </p:spTree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/>
              <a:t>TRUCK DRIVER</a:t>
            </a:r>
          </a:p>
        </p:txBody>
      </p:sp>
    </p:spTree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/>
              <a:t>ACTOR</a:t>
            </a:r>
          </a:p>
        </p:txBody>
      </p:sp>
    </p:spTree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/>
              <a:t>POLITICIAN</a:t>
            </a:r>
          </a:p>
        </p:txBody>
      </p:sp>
    </p:spTree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 dirty="0"/>
              <a:t>REAL ESTATE AGENT</a:t>
            </a:r>
          </a:p>
        </p:txBody>
      </p:sp>
    </p:spTree>
    <p:extLst>
      <p:ext uri="{BB962C8B-B14F-4D97-AF65-F5344CB8AC3E}">
        <p14:creationId xmlns:p14="http://schemas.microsoft.com/office/powerpoint/2010/main" val="1670681741"/>
      </p:ext>
    </p:extLst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 dirty="0"/>
              <a:t>MECHANIC</a:t>
            </a:r>
          </a:p>
        </p:txBody>
      </p:sp>
    </p:spTree>
    <p:extLst>
      <p:ext uri="{BB962C8B-B14F-4D97-AF65-F5344CB8AC3E}">
        <p14:creationId xmlns:p14="http://schemas.microsoft.com/office/powerpoint/2010/main" val="1170980198"/>
      </p:ext>
    </p:extLst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 dirty="0"/>
              <a:t>PHOTOGRAPHER</a:t>
            </a:r>
          </a:p>
        </p:txBody>
      </p:sp>
    </p:spTree>
    <p:extLst>
      <p:ext uri="{BB962C8B-B14F-4D97-AF65-F5344CB8AC3E}">
        <p14:creationId xmlns:p14="http://schemas.microsoft.com/office/powerpoint/2010/main" val="4260873343"/>
      </p:ext>
    </p:extLst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 dirty="0"/>
              <a:t>METEOROLOGIST</a:t>
            </a:r>
          </a:p>
        </p:txBody>
      </p:sp>
    </p:spTree>
    <p:extLst>
      <p:ext uri="{BB962C8B-B14F-4D97-AF65-F5344CB8AC3E}">
        <p14:creationId xmlns:p14="http://schemas.microsoft.com/office/powerpoint/2010/main" val="4037060505"/>
      </p:ext>
    </p:extLst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Life with out…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Doctors</a:t>
            </a:r>
          </a:p>
          <a:p>
            <a:r>
              <a:rPr lang="en-US" altLang="en-US"/>
              <a:t>Mail persons</a:t>
            </a:r>
          </a:p>
          <a:p>
            <a:r>
              <a:rPr lang="en-US" altLang="en-US"/>
              <a:t>Truck drivers</a:t>
            </a:r>
          </a:p>
          <a:p>
            <a:r>
              <a:rPr lang="en-US" altLang="en-US"/>
              <a:t>Cashiers</a:t>
            </a:r>
          </a:p>
          <a:p>
            <a:r>
              <a:rPr lang="en-US" altLang="en-US"/>
              <a:t>Police persons</a:t>
            </a:r>
          </a:p>
          <a:p>
            <a:r>
              <a:rPr lang="en-US" altLang="en-US"/>
              <a:t>Food workers</a:t>
            </a:r>
          </a:p>
          <a:p>
            <a:r>
              <a:rPr lang="en-US" altLang="en-US"/>
              <a:t>Any others?</a:t>
            </a:r>
          </a:p>
        </p:txBody>
      </p:sp>
    </p:spTree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 dirty="0"/>
              <a:t>RESTAURANT MANAGER</a:t>
            </a:r>
          </a:p>
        </p:txBody>
      </p:sp>
    </p:spTree>
    <p:extLst>
      <p:ext uri="{BB962C8B-B14F-4D97-AF65-F5344CB8AC3E}">
        <p14:creationId xmlns:p14="http://schemas.microsoft.com/office/powerpoint/2010/main" val="1299057240"/>
      </p:ext>
    </p:extLst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 dirty="0"/>
              <a:t>PAROLE OFFICER</a:t>
            </a:r>
          </a:p>
        </p:txBody>
      </p:sp>
    </p:spTree>
    <p:extLst>
      <p:ext uri="{BB962C8B-B14F-4D97-AF65-F5344CB8AC3E}">
        <p14:creationId xmlns:p14="http://schemas.microsoft.com/office/powerpoint/2010/main" val="1185143027"/>
      </p:ext>
    </p:extLst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 dirty="0"/>
              <a:t>GUIDANCE COUNSELOR</a:t>
            </a:r>
          </a:p>
        </p:txBody>
      </p:sp>
    </p:spTree>
    <p:extLst>
      <p:ext uri="{BB962C8B-B14F-4D97-AF65-F5344CB8AC3E}">
        <p14:creationId xmlns:p14="http://schemas.microsoft.com/office/powerpoint/2010/main" val="1170152563"/>
      </p:ext>
    </p:extLst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 dirty="0"/>
              <a:t>DENTIST</a:t>
            </a:r>
          </a:p>
        </p:txBody>
      </p:sp>
    </p:spTree>
    <p:extLst>
      <p:ext uri="{BB962C8B-B14F-4D97-AF65-F5344CB8AC3E}">
        <p14:creationId xmlns:p14="http://schemas.microsoft.com/office/powerpoint/2010/main" val="1834113320"/>
      </p:ext>
    </p:extLst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 dirty="0"/>
              <a:t>JEWELER</a:t>
            </a:r>
          </a:p>
        </p:txBody>
      </p:sp>
    </p:spTree>
    <p:extLst>
      <p:ext uri="{BB962C8B-B14F-4D97-AF65-F5344CB8AC3E}">
        <p14:creationId xmlns:p14="http://schemas.microsoft.com/office/powerpoint/2010/main" val="2696357825"/>
      </p:ext>
    </p:extLst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 dirty="0"/>
              <a:t>HOTEL DESK CLERK</a:t>
            </a:r>
          </a:p>
        </p:txBody>
      </p:sp>
    </p:spTree>
    <p:extLst>
      <p:ext uri="{BB962C8B-B14F-4D97-AF65-F5344CB8AC3E}">
        <p14:creationId xmlns:p14="http://schemas.microsoft.com/office/powerpoint/2010/main" val="1560714832"/>
      </p:ext>
    </p:extLst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 dirty="0"/>
              <a:t>PLUMBER</a:t>
            </a:r>
          </a:p>
        </p:txBody>
      </p:sp>
    </p:spTree>
    <p:extLst>
      <p:ext uri="{BB962C8B-B14F-4D97-AF65-F5344CB8AC3E}">
        <p14:creationId xmlns:p14="http://schemas.microsoft.com/office/powerpoint/2010/main" val="1869069678"/>
      </p:ext>
    </p:extLst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 dirty="0"/>
              <a:t>WAITER/WAITRESS</a:t>
            </a:r>
          </a:p>
        </p:txBody>
      </p:sp>
    </p:spTree>
    <p:extLst>
      <p:ext uri="{BB962C8B-B14F-4D97-AF65-F5344CB8AC3E}">
        <p14:creationId xmlns:p14="http://schemas.microsoft.com/office/powerpoint/2010/main" val="465076636"/>
      </p:ext>
    </p:extLst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 dirty="0"/>
              <a:t>PILOT</a:t>
            </a:r>
          </a:p>
        </p:txBody>
      </p:sp>
    </p:spTree>
    <p:extLst>
      <p:ext uri="{BB962C8B-B14F-4D97-AF65-F5344CB8AC3E}">
        <p14:creationId xmlns:p14="http://schemas.microsoft.com/office/powerpoint/2010/main" val="3881357703"/>
      </p:ext>
    </p:extLst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 dirty="0"/>
              <a:t>BANK TELLER</a:t>
            </a:r>
          </a:p>
        </p:txBody>
      </p:sp>
    </p:spTree>
    <p:extLst>
      <p:ext uri="{BB962C8B-B14F-4D97-AF65-F5344CB8AC3E}">
        <p14:creationId xmlns:p14="http://schemas.microsoft.com/office/powerpoint/2010/main" val="2819864792"/>
      </p:ext>
    </p:extLst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is a job profile?</a:t>
            </a:r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Job Description</a:t>
            </a:r>
          </a:p>
          <a:p>
            <a:r>
              <a:rPr lang="en-US" altLang="en-US"/>
              <a:t>Gross Monthly Income</a:t>
            </a:r>
          </a:p>
          <a:p>
            <a:r>
              <a:rPr lang="en-US" altLang="en-US"/>
              <a:t>Education and Experience</a:t>
            </a:r>
          </a:p>
          <a:p>
            <a:r>
              <a:rPr lang="en-US" altLang="en-US"/>
              <a:t>Transferable Skills</a:t>
            </a:r>
          </a:p>
          <a:p>
            <a:r>
              <a:rPr lang="en-US" altLang="en-US"/>
              <a:t>Annual Vacation</a:t>
            </a:r>
          </a:p>
          <a:p>
            <a:r>
              <a:rPr lang="en-US" altLang="en-US"/>
              <a:t>Hours of Work</a:t>
            </a:r>
          </a:p>
        </p:txBody>
      </p:sp>
    </p:spTree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 dirty="0"/>
              <a:t>SOUND ENGINEERING TECHNICIAN</a:t>
            </a:r>
          </a:p>
        </p:txBody>
      </p:sp>
    </p:spTree>
    <p:extLst>
      <p:ext uri="{BB962C8B-B14F-4D97-AF65-F5344CB8AC3E}">
        <p14:creationId xmlns:p14="http://schemas.microsoft.com/office/powerpoint/2010/main" val="803780745"/>
      </p:ext>
    </p:extLst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 dirty="0"/>
              <a:t>LAWYER</a:t>
            </a:r>
          </a:p>
        </p:txBody>
      </p:sp>
    </p:spTree>
    <p:extLst>
      <p:ext uri="{BB962C8B-B14F-4D97-AF65-F5344CB8AC3E}">
        <p14:creationId xmlns:p14="http://schemas.microsoft.com/office/powerpoint/2010/main" val="3896016737"/>
      </p:ext>
    </p:extLst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 dirty="0"/>
              <a:t>TAXI DRIVER</a:t>
            </a:r>
          </a:p>
        </p:txBody>
      </p:sp>
    </p:spTree>
    <p:extLst>
      <p:ext uri="{BB962C8B-B14F-4D97-AF65-F5344CB8AC3E}">
        <p14:creationId xmlns:p14="http://schemas.microsoft.com/office/powerpoint/2010/main" val="1943856709"/>
      </p:ext>
    </p:extLst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 dirty="0"/>
              <a:t>TEACHER</a:t>
            </a:r>
          </a:p>
        </p:txBody>
      </p:sp>
    </p:spTree>
    <p:extLst>
      <p:ext uri="{BB962C8B-B14F-4D97-AF65-F5344CB8AC3E}">
        <p14:creationId xmlns:p14="http://schemas.microsoft.com/office/powerpoint/2010/main" val="656481211"/>
      </p:ext>
    </p:extLst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 dirty="0"/>
              <a:t>MAIL CARRIER</a:t>
            </a:r>
          </a:p>
        </p:txBody>
      </p:sp>
    </p:spTree>
    <p:extLst>
      <p:ext uri="{BB962C8B-B14F-4D97-AF65-F5344CB8AC3E}">
        <p14:creationId xmlns:p14="http://schemas.microsoft.com/office/powerpoint/2010/main" val="2450168021"/>
      </p:ext>
    </p:extLst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 dirty="0"/>
              <a:t>BOOKSTORE OWNER</a:t>
            </a:r>
          </a:p>
        </p:txBody>
      </p:sp>
    </p:spTree>
    <p:extLst>
      <p:ext uri="{BB962C8B-B14F-4D97-AF65-F5344CB8AC3E}">
        <p14:creationId xmlns:p14="http://schemas.microsoft.com/office/powerpoint/2010/main" val="363981404"/>
      </p:ext>
    </p:extLst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228600"/>
            <a:ext cx="6705600" cy="1219200"/>
          </a:xfrm>
        </p:spPr>
        <p:txBody>
          <a:bodyPr/>
          <a:lstStyle/>
          <a:p>
            <a:pPr algn="ctr"/>
            <a:r>
              <a:rPr lang="en-US" altLang="en-US" sz="3200"/>
              <a:t>Complete the back of you job profile </a:t>
            </a:r>
            <a:br>
              <a:rPr lang="en-US" altLang="en-US" sz="3200"/>
            </a:br>
            <a:r>
              <a:rPr lang="en-US" altLang="en-US" sz="3200"/>
              <a:t>A Day in the Life of section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Ponder these questions as your read: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Are you self-employed?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Full-time?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Education level</a:t>
            </a:r>
          </a:p>
          <a:p>
            <a:pPr>
              <a:lnSpc>
                <a:spcPct val="90000"/>
              </a:lnSpc>
            </a:pPr>
            <a:endParaRPr lang="en-US" altLang="en-US" sz="2800"/>
          </a:p>
          <a:p>
            <a:pPr>
              <a:lnSpc>
                <a:spcPct val="90000"/>
              </a:lnSpc>
            </a:pPr>
            <a:r>
              <a:rPr lang="en-US" altLang="en-US" sz="2800"/>
              <a:t>BE PREPARED TO ANSWER SOME QUESTIONS ABOUT YOUR JOB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Job Posters</a:t>
            </a:r>
          </a:p>
        </p:txBody>
      </p:sp>
    </p:spTree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Time to select your job!</a:t>
            </a:r>
          </a:p>
        </p:txBody>
      </p:sp>
    </p:spTree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/>
              <a:t>ENTREPRENEUR</a:t>
            </a:r>
          </a:p>
        </p:txBody>
      </p:sp>
    </p:spTree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/>
              <a:t>BIOLOGIST</a:t>
            </a:r>
            <a:br>
              <a:rPr lang="en-US" altLang="en-US"/>
            </a:br>
            <a:endParaRPr lang="en-US" altLang="en-US"/>
          </a:p>
        </p:txBody>
      </p:sp>
    </p:spTree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>
                <a:effectLst/>
              </a:rPr>
              <a:t>WOODWORKER</a:t>
            </a:r>
          </a:p>
        </p:txBody>
      </p:sp>
    </p:spTree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eaLnBrk="0" hangingPunct="0"/>
            <a:r>
              <a:rPr lang="en-US" altLang="en-US">
                <a:effectLst/>
              </a:rPr>
              <a:t>ANIMAL CARE WORKER</a:t>
            </a:r>
          </a:p>
        </p:txBody>
      </p:sp>
    </p:spTree>
  </p:cSld>
  <p:clrMapOvr>
    <a:masterClrMapping/>
  </p:clrMapOvr>
  <p:transition spd="med">
    <p:random/>
    <p:sndAc>
      <p:stSnd>
        <p:snd r:embed="rId2" name="drumroll.wav"/>
      </p:stSnd>
    </p:sndAc>
  </p:transition>
</p:sld>
</file>

<file path=ppt/theme/theme1.xml><?xml version="1.0" encoding="utf-8"?>
<a:theme xmlns:a="http://schemas.openxmlformats.org/drawingml/2006/main" name="Proposal">
  <a:themeElements>
    <a:clrScheme name="Proposal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Propos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roposal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Proposal</Template>
  <TotalTime>51</TotalTime>
  <Words>227</Words>
  <Application>Microsoft Office PowerPoint</Application>
  <PresentationFormat>On-screen Show (4:3)</PresentationFormat>
  <Paragraphs>75</Paragraphs>
  <Slides>46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0" baseType="lpstr">
      <vt:lpstr>Arial</vt:lpstr>
      <vt:lpstr>Comic Sans MS</vt:lpstr>
      <vt:lpstr>Wingdings</vt:lpstr>
      <vt:lpstr>Proposal</vt:lpstr>
      <vt:lpstr>JOBS</vt:lpstr>
      <vt:lpstr>Terms to know</vt:lpstr>
      <vt:lpstr>Life with out…</vt:lpstr>
      <vt:lpstr>What is a job profile?</vt:lpstr>
      <vt:lpstr>Time to select your job!</vt:lpstr>
      <vt:lpstr>ENTREPRENEUR</vt:lpstr>
      <vt:lpstr>BIOLOGIST </vt:lpstr>
      <vt:lpstr>WOODWORKER</vt:lpstr>
      <vt:lpstr>ANIMAL CARE WORKER</vt:lpstr>
      <vt:lpstr>FILM PRODUCER</vt:lpstr>
      <vt:lpstr>ADVERTISING MANAGER</vt:lpstr>
      <vt:lpstr>TRAVEL AGENT</vt:lpstr>
      <vt:lpstr>COMPUTER PROGRAMMER</vt:lpstr>
      <vt:lpstr>DOCTOR</vt:lpstr>
      <vt:lpstr>CONSTRUCTION CONTRACTOR</vt:lpstr>
      <vt:lpstr>COMMERCIAL ARTIST</vt:lpstr>
      <vt:lpstr>BROADCASTER</vt:lpstr>
      <vt:lpstr>NURSERY WORKER</vt:lpstr>
      <vt:lpstr>COMPUTER ANIMATOR</vt:lpstr>
      <vt:lpstr>PHYSICAL THERAPIST</vt:lpstr>
      <vt:lpstr>TOUR OPERATOR</vt:lpstr>
      <vt:lpstr>VETERINARIAN</vt:lpstr>
      <vt:lpstr>TRUCK DRIVER</vt:lpstr>
      <vt:lpstr>ACTOR</vt:lpstr>
      <vt:lpstr>POLITICIAN</vt:lpstr>
      <vt:lpstr>REAL ESTATE AGENT</vt:lpstr>
      <vt:lpstr>MECHANIC</vt:lpstr>
      <vt:lpstr>PHOTOGRAPHER</vt:lpstr>
      <vt:lpstr>METEOROLOGIST</vt:lpstr>
      <vt:lpstr>RESTAURANT MANAGER</vt:lpstr>
      <vt:lpstr>PAROLE OFFICER</vt:lpstr>
      <vt:lpstr>GUIDANCE COUNSELOR</vt:lpstr>
      <vt:lpstr>DENTIST</vt:lpstr>
      <vt:lpstr>JEWELER</vt:lpstr>
      <vt:lpstr>HOTEL DESK CLERK</vt:lpstr>
      <vt:lpstr>PLUMBER</vt:lpstr>
      <vt:lpstr>WAITER/WAITRESS</vt:lpstr>
      <vt:lpstr>PILOT</vt:lpstr>
      <vt:lpstr>BANK TELLER</vt:lpstr>
      <vt:lpstr>SOUND ENGINEERING TECHNICIAN</vt:lpstr>
      <vt:lpstr>LAWYER</vt:lpstr>
      <vt:lpstr>TAXI DRIVER</vt:lpstr>
      <vt:lpstr>TEACHER</vt:lpstr>
      <vt:lpstr>MAIL CARRIER</vt:lpstr>
      <vt:lpstr>BOOKSTORE OWNER</vt:lpstr>
      <vt:lpstr>Complete the back of you job profile  A Day in the Life of section</vt:lpstr>
    </vt:vector>
  </TitlesOfParts>
  <Company>ELCS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JOBS</dc:title>
  <dc:creator>Connie Forttrell</dc:creator>
  <cp:lastModifiedBy>Jason Colby</cp:lastModifiedBy>
  <cp:revision>10</cp:revision>
  <dcterms:created xsi:type="dcterms:W3CDTF">2005-11-22T13:16:54Z</dcterms:created>
  <dcterms:modified xsi:type="dcterms:W3CDTF">2022-11-07T17:31:33Z</dcterms:modified>
</cp:coreProperties>
</file>